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50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7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9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4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06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18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4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95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2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4D27F-AE36-4BD1-8983-12F6D07BC1C9}" type="datetimeFigureOut">
              <a:rPr lang="en-US" smtClean="0"/>
              <a:t>11/23/2016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87FE-D9A4-4029-B9A6-2334E9164E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028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77" y="0"/>
            <a:ext cx="44378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7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077" y="0"/>
            <a:ext cx="443784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862" y="34636"/>
            <a:ext cx="887427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55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438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42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6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52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8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1" y="0"/>
            <a:ext cx="887505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25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College of the Holy Cross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windowsbuild</dc:creator>
  <cp:lastModifiedBy>Rhode Island College</cp:lastModifiedBy>
  <cp:revision>4</cp:revision>
  <cp:lastPrinted>2016-04-28T17:40:01Z</cp:lastPrinted>
  <dcterms:created xsi:type="dcterms:W3CDTF">2016-04-25T22:12:24Z</dcterms:created>
  <dcterms:modified xsi:type="dcterms:W3CDTF">2016-11-23T17:53:23Z</dcterms:modified>
</cp:coreProperties>
</file>