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64" r:id="rId4"/>
    <p:sldId id="263" r:id="rId5"/>
    <p:sldId id="262" r:id="rId6"/>
    <p:sldId id="261" r:id="rId7"/>
    <p:sldId id="260" r:id="rId8"/>
    <p:sldId id="25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3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0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73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99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87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146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55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2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4D27F-AE36-4BD1-8983-12F6D07BC1C9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087FE-D9A4-4029-B9A6-2334E9164E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2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77" y="0"/>
            <a:ext cx="44378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0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3077" y="0"/>
            <a:ext cx="4437845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62" y="34636"/>
            <a:ext cx="88742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55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43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42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63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2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68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College of the Holy Cross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windowsbuild</dc:creator>
  <cp:lastModifiedBy>Rhode Island College</cp:lastModifiedBy>
  <cp:revision>4</cp:revision>
  <cp:lastPrinted>2016-04-28T17:40:01Z</cp:lastPrinted>
  <dcterms:created xsi:type="dcterms:W3CDTF">2016-04-25T22:12:24Z</dcterms:created>
  <dcterms:modified xsi:type="dcterms:W3CDTF">2016-11-23T17:53:23Z</dcterms:modified>
</cp:coreProperties>
</file>